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428" y="-1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438400" y="1559908"/>
            <a:ext cx="2708345" cy="6658403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038" y="711201"/>
            <a:ext cx="3462026" cy="4165601"/>
          </a:xfrm>
        </p:spPr>
        <p:txBody>
          <a:bodyPr anchor="b">
            <a:normAutofit/>
          </a:bodyPr>
          <a:lstStyle>
            <a:lvl1pPr algn="l">
              <a:defRPr sz="2475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037" y="5125157"/>
            <a:ext cx="2786766" cy="2551288"/>
          </a:xfrm>
        </p:spPr>
        <p:txBody>
          <a:bodyPr anchor="t">
            <a:normAutofit/>
          </a:bodyPr>
          <a:lstStyle>
            <a:lvl1pPr marL="0" indent="0" algn="l">
              <a:buNone/>
              <a:defRPr sz="1125">
                <a:solidFill>
                  <a:schemeClr val="bg2">
                    <a:lumMod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02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5994400"/>
            <a:ext cx="3687113" cy="2032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00038" y="711200"/>
            <a:ext cx="4543425" cy="4165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28626" y="5125156"/>
            <a:ext cx="4095749" cy="6096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900"/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5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711200"/>
            <a:ext cx="4543425" cy="3860800"/>
          </a:xfrm>
        </p:spPr>
        <p:txBody>
          <a:bodyPr anchor="ctr">
            <a:normAutofit/>
          </a:bodyPr>
          <a:lstStyle>
            <a:lvl1pPr algn="l">
              <a:defRPr sz="1575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7" y="5486400"/>
            <a:ext cx="3590748" cy="2540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013">
                <a:solidFill>
                  <a:schemeClr val="bg2">
                    <a:lumMod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56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60" y="711200"/>
            <a:ext cx="3858630" cy="3860800"/>
          </a:xfrm>
        </p:spPr>
        <p:txBody>
          <a:bodyPr anchor="ctr">
            <a:normAutofit/>
          </a:bodyPr>
          <a:lstStyle>
            <a:lvl1pPr algn="l">
              <a:defRPr sz="1575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0075" y="4572000"/>
            <a:ext cx="3601388" cy="643467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8" y="5734760"/>
            <a:ext cx="3590078" cy="2291640"/>
          </a:xfrm>
        </p:spPr>
        <p:txBody>
          <a:bodyPr anchor="ctr">
            <a:normAutofit/>
          </a:bodyPr>
          <a:lstStyle>
            <a:lvl1pPr marL="0" indent="0" algn="l">
              <a:buNone/>
              <a:defRPr sz="1125">
                <a:solidFill>
                  <a:schemeClr val="bg2">
                    <a:lumMod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8588" y="947499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/>
            <a:r>
              <a:rPr lang="en-US" sz="45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29113" y="3691468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 algn="r"/>
            <a:r>
              <a:rPr lang="en-US" sz="45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6561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4572000"/>
            <a:ext cx="3590078" cy="2263200"/>
          </a:xfrm>
        </p:spPr>
        <p:txBody>
          <a:bodyPr anchor="b">
            <a:normAutofit/>
          </a:bodyPr>
          <a:lstStyle>
            <a:lvl1pPr algn="l">
              <a:defRPr sz="1575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7" y="6843974"/>
            <a:ext cx="3590748" cy="1182425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solidFill>
                  <a:schemeClr val="bg2">
                    <a:lumMod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13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60" y="711200"/>
            <a:ext cx="3858630" cy="3860800"/>
          </a:xfrm>
        </p:spPr>
        <p:txBody>
          <a:bodyPr anchor="ctr">
            <a:normAutofit/>
          </a:bodyPr>
          <a:lstStyle>
            <a:lvl1pPr algn="l">
              <a:defRPr sz="1575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0038" y="5181600"/>
            <a:ext cx="3590078" cy="139982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125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7" y="6604000"/>
            <a:ext cx="3590078" cy="1422400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solidFill>
                  <a:schemeClr val="bg2">
                    <a:lumMod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8588" y="947499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/>
            <a:r>
              <a:rPr lang="en-US" sz="45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29113" y="3691468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 algn="r"/>
            <a:r>
              <a:rPr lang="en-US" sz="45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2103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" y="711200"/>
            <a:ext cx="4233183" cy="3860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575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0038" y="5238045"/>
            <a:ext cx="3590078" cy="1117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125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7" y="6355648"/>
            <a:ext cx="3590078" cy="1670753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solidFill>
                  <a:schemeClr val="bg2">
                    <a:lumMod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9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5994400"/>
            <a:ext cx="3687113" cy="2032000"/>
          </a:xfrm>
        </p:spPr>
        <p:txBody>
          <a:bodyPr>
            <a:normAutofit/>
          </a:bodyPr>
          <a:lstStyle>
            <a:lvl1pPr algn="l">
              <a:defRPr sz="157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0038" y="711201"/>
            <a:ext cx="3687113" cy="502356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24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93603" y="711200"/>
            <a:ext cx="1149859" cy="5892800"/>
          </a:xfrm>
        </p:spPr>
        <p:txBody>
          <a:bodyPr vert="eaVert">
            <a:normAutofit/>
          </a:bodyPr>
          <a:lstStyle>
            <a:lvl1pPr>
              <a:defRPr sz="157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0037" y="711200"/>
            <a:ext cx="3290632" cy="73152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9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5994400"/>
            <a:ext cx="3687113" cy="2032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711200"/>
            <a:ext cx="3687113" cy="5023560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25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2641599"/>
            <a:ext cx="3601388" cy="3093156"/>
          </a:xfrm>
        </p:spPr>
        <p:txBody>
          <a:bodyPr anchor="b">
            <a:normAutofit/>
          </a:bodyPr>
          <a:lstStyle>
            <a:lvl1pPr algn="l">
              <a:defRPr sz="1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8" y="5983112"/>
            <a:ext cx="3601388" cy="2043289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solidFill>
                  <a:schemeClr val="bg2">
                    <a:lumMod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8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5994400"/>
            <a:ext cx="3687113" cy="2032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300038" y="711201"/>
            <a:ext cx="2221856" cy="5023556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2622579" y="711200"/>
            <a:ext cx="2220884" cy="5012267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36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5994400"/>
            <a:ext cx="3687113" cy="2032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6" y="711200"/>
            <a:ext cx="2090737" cy="812800"/>
          </a:xfrm>
        </p:spPr>
        <p:txBody>
          <a:bodyPr anchor="b">
            <a:noAutofit/>
          </a:bodyPr>
          <a:lstStyle>
            <a:lvl1pPr marL="0" indent="0">
              <a:buNone/>
              <a:defRPr sz="1350" b="0" cap="all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0037" y="1524001"/>
            <a:ext cx="2219325" cy="4210756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0947" y="755651"/>
            <a:ext cx="2117279" cy="768349"/>
          </a:xfrm>
        </p:spPr>
        <p:txBody>
          <a:bodyPr anchor="b">
            <a:noAutofit/>
          </a:bodyPr>
          <a:lstStyle>
            <a:lvl1pPr marL="0" indent="0">
              <a:buNone/>
              <a:defRPr sz="1350" b="0" cap="all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22579" y="1524000"/>
            <a:ext cx="2225647" cy="4199467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4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5994400"/>
            <a:ext cx="3687113" cy="2032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9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711200"/>
            <a:ext cx="1800225" cy="2032000"/>
          </a:xfrm>
        </p:spPr>
        <p:txBody>
          <a:bodyPr anchor="b">
            <a:normAutofit/>
          </a:bodyPr>
          <a:lstStyle>
            <a:lvl1pPr algn="l">
              <a:defRPr sz="1125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7" y="711200"/>
            <a:ext cx="2496800" cy="73152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0" y="2946403"/>
            <a:ext cx="1800225" cy="2788356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8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887" y="1930400"/>
            <a:ext cx="2004333" cy="1524000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28625" y="1219200"/>
            <a:ext cx="1845548" cy="64008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9016" y="3657600"/>
            <a:ext cx="2004875" cy="2777067"/>
          </a:xfrm>
        </p:spPr>
        <p:txBody>
          <a:bodyPr anchor="t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0037" y="8229601"/>
            <a:ext cx="3269095" cy="4868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1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752254" y="5192890"/>
            <a:ext cx="1389632" cy="3544711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038" y="5994400"/>
            <a:ext cx="3687113" cy="203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8" y="711201"/>
            <a:ext cx="3687113" cy="5023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79513" y="8229605"/>
            <a:ext cx="67526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56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037" y="8229601"/>
            <a:ext cx="3269095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56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73115" y="7437972"/>
            <a:ext cx="482010" cy="893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575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10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257175" rtl="0" eaLnBrk="1" latinLnBrk="0" hangingPunct="1">
        <a:spcBef>
          <a:spcPct val="0"/>
        </a:spcBef>
        <a:buNone/>
        <a:defRPr sz="18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0734" indent="-160734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2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417909" indent="-160734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1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675084" indent="-160734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9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867966" indent="-96441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125141" indent="-96441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66000">
              <a:srgbClr val="0070C0"/>
            </a:gs>
            <a:gs pos="20000">
              <a:schemeClr val="tx1"/>
            </a:gs>
            <a:gs pos="100000">
              <a:schemeClr val="tx2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86">
            <a:extLst>
              <a:ext uri="{FF2B5EF4-FFF2-40B4-BE49-F238E27FC236}">
                <a16:creationId xmlns:a16="http://schemas.microsoft.com/office/drawing/2014/main" id="{F63B98DE-1681-4483-96D5-EC08D2C71868}"/>
              </a:ext>
            </a:extLst>
          </p:cNvPr>
          <p:cNvSpPr txBox="1"/>
          <p:nvPr/>
        </p:nvSpPr>
        <p:spPr>
          <a:xfrm>
            <a:off x="756554" y="628107"/>
            <a:ext cx="3317526" cy="201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fr-FR" sz="700" b="1" dirty="0">
                <a:solidFill>
                  <a:schemeClr val="bg1"/>
                </a:solidFill>
              </a:rPr>
              <a:t>Services</a:t>
            </a:r>
            <a:endParaRPr lang="fr-FR" sz="8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  <a:p>
            <a:pPr lvl="0" algn="ctr">
              <a:buClr>
                <a:schemeClr val="dk1"/>
              </a:buClr>
              <a:buSzPct val="25000"/>
            </a:pPr>
            <a:endParaRPr lang="fr-FR" sz="700" i="1" dirty="0">
              <a:solidFill>
                <a:schemeClr val="bg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0B17DB4-6DFB-4B96-9DCF-D69F1C544AAB}"/>
              </a:ext>
            </a:extLst>
          </p:cNvPr>
          <p:cNvSpPr txBox="1"/>
          <p:nvPr/>
        </p:nvSpPr>
        <p:spPr>
          <a:xfrm>
            <a:off x="688026" y="120703"/>
            <a:ext cx="3477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+mn-lt"/>
              </a:rPr>
              <a:t>Titre </a:t>
            </a:r>
          </a:p>
        </p:txBody>
      </p:sp>
      <p:sp>
        <p:nvSpPr>
          <p:cNvPr id="16" name="Shape 86">
            <a:extLst>
              <a:ext uri="{FF2B5EF4-FFF2-40B4-BE49-F238E27FC236}">
                <a16:creationId xmlns:a16="http://schemas.microsoft.com/office/drawing/2014/main" id="{222B124C-1E57-4C6A-866B-226C718BA92C}"/>
              </a:ext>
            </a:extLst>
          </p:cNvPr>
          <p:cNvSpPr txBox="1"/>
          <p:nvPr/>
        </p:nvSpPr>
        <p:spPr>
          <a:xfrm>
            <a:off x="756554" y="411441"/>
            <a:ext cx="3317526" cy="201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fr-FR" sz="700" b="1" dirty="0">
                <a:solidFill>
                  <a:schemeClr val="bg1"/>
                </a:solidFill>
              </a:rPr>
              <a:t>Auteurs </a:t>
            </a:r>
            <a:endParaRPr lang="fr-FR" sz="8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  <a:p>
            <a:pPr lvl="0" algn="ctr">
              <a:buClr>
                <a:schemeClr val="dk1"/>
              </a:buClr>
              <a:buSzPct val="25000"/>
            </a:pPr>
            <a:endParaRPr lang="fr-FR" sz="700" i="1" dirty="0">
              <a:solidFill>
                <a:schemeClr val="bg1"/>
              </a:solidFill>
            </a:endParaRPr>
          </a:p>
        </p:txBody>
      </p:sp>
      <p:sp>
        <p:nvSpPr>
          <p:cNvPr id="19" name="Rectangle à coins arrondis 6">
            <a:extLst>
              <a:ext uri="{FF2B5EF4-FFF2-40B4-BE49-F238E27FC236}">
                <a16:creationId xmlns:a16="http://schemas.microsoft.com/office/drawing/2014/main" id="{8C2631BC-2B90-403C-8EA6-CA95FD7F19BF}"/>
              </a:ext>
            </a:extLst>
          </p:cNvPr>
          <p:cNvSpPr/>
          <p:nvPr/>
        </p:nvSpPr>
        <p:spPr>
          <a:xfrm>
            <a:off x="4225081" y="497111"/>
            <a:ext cx="708524" cy="167499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500" b="1" dirty="0">
                <a:solidFill>
                  <a:schemeClr val="tx1"/>
                </a:solidFill>
              </a:rPr>
              <a:t>Poster N°: ………</a:t>
            </a:r>
          </a:p>
        </p:txBody>
      </p:sp>
      <p:sp>
        <p:nvSpPr>
          <p:cNvPr id="22" name="Rectangle à coins arrondis 20">
            <a:extLst>
              <a:ext uri="{FF2B5EF4-FFF2-40B4-BE49-F238E27FC236}">
                <a16:creationId xmlns:a16="http://schemas.microsoft.com/office/drawing/2014/main" id="{073052B0-1467-4480-9D61-A43F780CB254}"/>
              </a:ext>
            </a:extLst>
          </p:cNvPr>
          <p:cNvSpPr/>
          <p:nvPr/>
        </p:nvSpPr>
        <p:spPr>
          <a:xfrm>
            <a:off x="56889" y="905573"/>
            <a:ext cx="2484000" cy="8238427"/>
          </a:xfrm>
          <a:prstGeom prst="roundRect">
            <a:avLst>
              <a:gd name="adj" fmla="val 8231"/>
            </a:avLst>
          </a:prstGeom>
          <a:solidFill>
            <a:schemeClr val="tx1">
              <a:alpha val="75000"/>
            </a:schemeClr>
          </a:solidFill>
          <a:ln w="12700" cmpd="sng">
            <a:solidFill>
              <a:srgbClr val="C00000"/>
            </a:solidFill>
            <a:prstDash val="sysDot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0">
            <a:extLst>
              <a:ext uri="{FF2B5EF4-FFF2-40B4-BE49-F238E27FC236}">
                <a16:creationId xmlns:a16="http://schemas.microsoft.com/office/drawing/2014/main" id="{AD7DF022-7245-4AED-8C93-9895D2CBDE69}"/>
              </a:ext>
            </a:extLst>
          </p:cNvPr>
          <p:cNvSpPr/>
          <p:nvPr/>
        </p:nvSpPr>
        <p:spPr>
          <a:xfrm>
            <a:off x="2591495" y="905573"/>
            <a:ext cx="2484000" cy="8238427"/>
          </a:xfrm>
          <a:prstGeom prst="roundRect">
            <a:avLst>
              <a:gd name="adj" fmla="val 8231"/>
            </a:avLst>
          </a:prstGeom>
          <a:solidFill>
            <a:schemeClr val="tx1">
              <a:alpha val="75000"/>
            </a:schemeClr>
          </a:solidFill>
          <a:ln w="12700" cmpd="sng">
            <a:solidFill>
              <a:srgbClr val="C00000"/>
            </a:solidFill>
            <a:prstDash val="sysDot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A540CD1-CAAF-461E-AAFA-31B848917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902"/>
            <a:ext cx="756554" cy="27058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8AACC72-E135-4DA8-834F-27091B96A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186" y="122573"/>
            <a:ext cx="1128313" cy="2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9002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7</Words>
  <Application>Microsoft Office PowerPoint</Application>
  <PresentationFormat>Affichage à l'écran (16:9)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Batang</vt:lpstr>
      <vt:lpstr>Century Gothic</vt:lpstr>
      <vt:lpstr>Wingdings 3</vt:lpstr>
      <vt:lpstr>Secteur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HP</cp:lastModifiedBy>
  <cp:revision>3</cp:revision>
  <dcterms:created xsi:type="dcterms:W3CDTF">2022-08-08T12:30:33Z</dcterms:created>
  <dcterms:modified xsi:type="dcterms:W3CDTF">2023-01-23T20:01:23Z</dcterms:modified>
</cp:coreProperties>
</file>